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5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764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714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476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467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348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373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437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929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618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171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064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4F12-01BA-4614-8C9F-B8C704C8FD42}" type="datetimeFigureOut">
              <a:rPr lang="en-US" smtClean="0"/>
              <a:pPr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3EA6-113D-41A1-ADCF-45F52E740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271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Freedom, protection, life, equality, justice, property, health… are all examples of rights</a:t>
            </a:r>
          </a:p>
          <a:p>
            <a:r>
              <a:rPr lang="en-US" dirty="0" smtClean="0"/>
              <a:t>The stress in this theory is not on character or consequences. Rather , acts are believed to be  the expression of rights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What is a right?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33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Rights theory goes back to the  contract theory of politics(Locke, Hobbes)</a:t>
            </a:r>
          </a:p>
          <a:p>
            <a:r>
              <a:rPr lang="en-US" dirty="0" smtClean="0"/>
              <a:t>Civil society is based on a contract by which individuals  emerge form a state of nature</a:t>
            </a:r>
          </a:p>
          <a:p>
            <a:r>
              <a:rPr lang="en-US" dirty="0" smtClean="0"/>
              <a:t>State of nature is a state with no laws and power.</a:t>
            </a:r>
          </a:p>
          <a:p>
            <a:r>
              <a:rPr lang="en-US" dirty="0" smtClean="0"/>
              <a:t>Even so, in a state of nature  humans enjoy rights that are born with them. Ex freedom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17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Rights are claims or entitlement that  should be observed/respected.  Rights entail a sense of owing. Society owe us such entitlement. Also, rights entail a sense of obligation. Society  has obligation to us. </a:t>
            </a:r>
            <a:r>
              <a:rPr lang="en-US" smtClean="0"/>
              <a:t>In </a:t>
            </a:r>
            <a:r>
              <a:rPr lang="en-US" dirty="0" smtClean="0"/>
              <a:t>addition, rights entail a sense of duty. Society has a duty to us.</a:t>
            </a:r>
          </a:p>
          <a:p>
            <a:r>
              <a:rPr lang="en-US" dirty="0" smtClean="0"/>
              <a:t>Rights thought to exist by virtue of their reasonableness. To some, they  are like abstract entities that are true in themselves. Self-evident.</a:t>
            </a:r>
          </a:p>
          <a:p>
            <a:r>
              <a:rPr lang="en-US" dirty="0" smtClean="0"/>
              <a:t>They are unconditional, uncompromising, and absolute</a:t>
            </a:r>
          </a:p>
          <a:p>
            <a:r>
              <a:rPr lang="en-US" dirty="0" smtClean="0"/>
              <a:t>Kinds of rights:</a:t>
            </a:r>
          </a:p>
          <a:p>
            <a:r>
              <a:rPr lang="en-US" dirty="0" smtClean="0"/>
              <a:t>Natural rights: born with us</a:t>
            </a:r>
          </a:p>
          <a:p>
            <a:r>
              <a:rPr lang="en-US" dirty="0" smtClean="0"/>
              <a:t>Conventional right: man made rights</a:t>
            </a:r>
          </a:p>
          <a:p>
            <a:r>
              <a:rPr lang="en-US" dirty="0" smtClean="0"/>
              <a:t>Negative rights: Society owe us not to take away. Ex freedom</a:t>
            </a:r>
          </a:p>
          <a:p>
            <a:r>
              <a:rPr lang="en-US" dirty="0" smtClean="0"/>
              <a:t>Positive : Society owe to provide us . Ex Protection</a:t>
            </a:r>
          </a:p>
          <a:p>
            <a:r>
              <a:rPr lang="en-US" dirty="0" smtClean="0"/>
              <a:t>Natural rights are primary from which many conventional rights are derived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40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Rights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Natural positive</a:t>
            </a:r>
          </a:p>
          <a:p>
            <a:r>
              <a:rPr lang="en-US" b="1" dirty="0" smtClean="0"/>
              <a:t>Natural negative</a:t>
            </a:r>
          </a:p>
          <a:p>
            <a:r>
              <a:rPr lang="en-US" b="1" dirty="0" smtClean="0"/>
              <a:t>Conventional positive</a:t>
            </a:r>
          </a:p>
          <a:p>
            <a:r>
              <a:rPr lang="en-US" b="1" dirty="0" smtClean="0"/>
              <a:t>Conventional negative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851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acts are those done in accordance with rights. Bad things are those done against rights.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Objection: Are there universal rights?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536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Rights theory</vt:lpstr>
      <vt:lpstr>Background </vt:lpstr>
      <vt:lpstr>Rights </vt:lpstr>
      <vt:lpstr>Rights theory</vt:lpstr>
      <vt:lpstr>Rights </vt:lpstr>
    </vt:vector>
  </TitlesOfParts>
  <Company>Lebanese American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theory</dc:title>
  <dc:creator>Part Time Assistants</dc:creator>
  <cp:lastModifiedBy>Raed Samaha</cp:lastModifiedBy>
  <cp:revision>14</cp:revision>
  <dcterms:created xsi:type="dcterms:W3CDTF">2015-03-05T08:39:17Z</dcterms:created>
  <dcterms:modified xsi:type="dcterms:W3CDTF">2015-10-18T05:05:22Z</dcterms:modified>
</cp:coreProperties>
</file>